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oppi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oppins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italic.fntdata"/><Relationship Id="rId14" Type="http://schemas.openxmlformats.org/officeDocument/2006/relationships/font" Target="fonts/Poppins-bold.fntdata"/><Relationship Id="rId16" Type="http://schemas.openxmlformats.org/officeDocument/2006/relationships/font" Target="fonts/Poppi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7f445410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7f445410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f445410f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f445410f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f445410f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7f445410f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f445410f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f445410f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7f445410f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7f445410f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7f445410f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7f445410f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1538400" y="829400"/>
            <a:ext cx="7034100" cy="36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Cette présentation est un template.</a:t>
            </a: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Tu dois te l’approprier pour la rendre unique </a:t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(à l’image de ton•ta pote) </a:t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Les zones de textes et les photos sont ajoutés </a:t>
            </a:r>
            <a:r>
              <a:rPr b="1"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à titre indicatif</a:t>
            </a: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, ce sont des </a:t>
            </a:r>
            <a:r>
              <a:rPr b="1"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exemples</a:t>
            </a: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 pour t’aider à structurer la </a:t>
            </a: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présentation. </a:t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Modifie-les • Déplace-les • Supprime-les</a:t>
            </a:r>
            <a:endParaRPr b="1"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Objectif : Faire des slides à ta sauce pour pitcher ton•ta pote en 5 à 10 minutes ! (nota bene : ce sont souvent les présentations les plus personnelles qui sont les plus drôles). </a:t>
            </a:r>
            <a:r>
              <a:rPr lang="fr"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*Toutes les zones de textes et les photos de cette présentation doivent être modifiées ou supprimées </a:t>
            </a:r>
            <a:endParaRPr b="1" i="1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/>
        </p:nvSpPr>
        <p:spPr>
          <a:xfrm>
            <a:off x="1417950" y="1918400"/>
            <a:ext cx="2965500" cy="16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Qui est ton•ta pote ? </a:t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Qu’est-ce qui le•la définit le mieux ? </a:t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4" name="Google Shape;64;p15"/>
          <p:cNvPicPr preferRelativeResize="0"/>
          <p:nvPr/>
        </p:nvPicPr>
        <p:blipFill rotWithShape="1">
          <a:blip r:embed="rId4">
            <a:alphaModFix/>
          </a:blip>
          <a:srcRect b="0" l="14678" r="23042" t="0"/>
          <a:stretch/>
        </p:blipFill>
        <p:spPr>
          <a:xfrm>
            <a:off x="5162025" y="782200"/>
            <a:ext cx="2965500" cy="3171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/>
        </p:nvSpPr>
        <p:spPr>
          <a:xfrm>
            <a:off x="1096650" y="3953500"/>
            <a:ext cx="728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*Toutes les zones de textes et les photos de cette présentation doivent être modifiées ou supprimées (elles sont juste là pour t’aider / t’inspirer)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1417950" y="1918400"/>
            <a:ext cx="2965500" cy="16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Décris-nous les meilleures qualités de ton•ta pote (et ses petits défauts qu’on adore détester !) </a:t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7775" y="787775"/>
            <a:ext cx="2546250" cy="16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1170" y="1549978"/>
            <a:ext cx="2511424" cy="1675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4124" y="2485275"/>
            <a:ext cx="2179899" cy="145397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1096650" y="3953500"/>
            <a:ext cx="728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*Toutes les zones de textes et les photos de cette présentation doivent être modifiées ou supprimées (elles sont juste là pour t’aider / t’inspirer)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1417950" y="1918400"/>
            <a:ext cx="2965500" cy="16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Pourquoi ton•a pote mérite de Crusher ce soir ?</a:t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6575" y="1479595"/>
            <a:ext cx="3268200" cy="218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1096650" y="3953500"/>
            <a:ext cx="728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*Toutes les zones de textes et les photos de cette présentation doivent être modifiées ou supprimées (elles sont juste là pour t’aider / t’inspirer)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/>
        </p:nvSpPr>
        <p:spPr>
          <a:xfrm>
            <a:off x="1417950" y="1918400"/>
            <a:ext cx="56904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Laisse parler ta créativité (avec humour!)</a:t>
            </a:r>
            <a:endParaRPr sz="18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1096650" y="3953500"/>
            <a:ext cx="728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*Toutes les zones de textes et les photos de cette présentation doivent être modifiées ou supprimées (elles sont juste là pour t’aider / t’inspirer)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/>
          <p:nvPr/>
        </p:nvSpPr>
        <p:spPr>
          <a:xfrm rot="-514222">
            <a:off x="1393736" y="894380"/>
            <a:ext cx="2832428" cy="377436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PHOTO DE TON•TA POTE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